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Pretendard" panose="02000503000000020004" pitchFamily="2" charset="-127"/>
      <p:regular r:id="rId12"/>
      <p:bold r:id="rId13"/>
    </p:embeddedFont>
    <p:embeddedFont>
      <p:font typeface="Pretendard ExtraBold" panose="02000503000000020004" pitchFamily="2" charset="-127"/>
      <p:bold r:id="rId14"/>
    </p:embeddedFont>
    <p:embeddedFont>
      <p:font typeface="Pretendard Medium" panose="02000503000000020004" pitchFamily="2" charset="-127"/>
      <p:regular r:id="rId15"/>
    </p:embeddedFont>
    <p:embeddedFont>
      <p:font typeface="Pretendard SemiBold" panose="02000503000000020004" pitchFamily="2" charset="-127"/>
      <p:regular r:id="rId16"/>
      <p:bold r:id="rId17"/>
    </p:embeddedFont>
    <p:embeddedFont>
      <p:font typeface="맑은 고딕" panose="020B0503020000020004" pitchFamily="34" charset="-127"/>
      <p:regular r:id="rId18"/>
      <p:bold r:id="rId19"/>
    </p:embeddedFont>
    <p:embeddedFont>
      <p:font typeface="Happiness Sans Title" panose="02000A00000000000000" pitchFamily="2" charset="-127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51"/>
  </p:normalViewPr>
  <p:slideViewPr>
    <p:cSldViewPr snapToGrid="0" snapToObjects="1">
      <p:cViewPr varScale="1">
        <p:scale>
          <a:sx n="105" d="100"/>
          <a:sy n="105" d="100"/>
        </p:scale>
        <p:origin x="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7A6896-D2D5-EA4C-89D4-5A8DAAE80671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44265-B051-AB4E-8657-4AAA3B5D0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39823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목차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44265-B051-AB4E-8657-4AAA3B5D0ECA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72541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6C2DB9-CC42-1F4E-88A3-490EBA5D3E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3D478C1-1E09-1C42-B020-5BDD641FAC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4D1A38-7E5A-1041-9AF3-4A0FF5BB0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8605C8-C255-9640-8DEB-A6C21185F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4B77E1-E47E-AD4C-81FE-CDC6637EB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7003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CACD89-3C97-3941-86CD-B43CCD818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69B01A-D43F-154E-B7BC-73C3518F1A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348EAB-32E6-0F40-B5FD-71575C5A4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4507FD-87C0-4341-8030-FAF13A339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827F86-2D05-A948-8407-90776695E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43903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B3CA328-CB87-7441-AD93-20437052C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93FD20-14B7-2744-AFD7-3C9CB89264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90B321-AC94-4F47-8CFE-77D187232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8A52AD-3B1F-1544-8428-202DE85B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702FC5-80DF-B448-B795-E9C116589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550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BD055F-E0B7-C04D-9330-0A3BAA8BC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3DB7D1-B9BB-2A4A-ABDD-64494D03F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A7A340-E555-3D4C-AF17-1DE30E1A0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882261-748C-1E46-AF03-FBA2C001B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1D12A3-3557-5448-9E18-CC4AC6985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68545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CA07D-93CD-064C-BA0E-3DD82CE5A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378186-81E1-6D4D-8DD0-4BB0628DC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2577F4-FA66-6948-A9E4-C8B5D6E63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665323-F201-4C42-9FCD-3CD427BF0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8AA4A7-4E3D-F44A-BB1C-69BD8F885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477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A29E5-B7DB-4849-8427-3880E54B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9CADA8-8AF8-404A-95A1-6E6389AF2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8BF9B3-CBBB-4248-B8E7-D2AB941523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58F0A1-6ADD-7E40-82AC-C844C6AAD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335EEA-B207-E540-8427-F9DBBED45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13AC35-249C-5B4B-9B10-AEBB14DF6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1428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1E3717-39F4-BC4B-8BBC-AEEC23381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EBB83A-18E3-E54C-843B-6126872F6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5360E4-C756-3040-88A4-1AF9243F1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098996F-FD45-AA42-8869-DB90D4AFEB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E1D02F3-A03E-4448-BADB-21E8109268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FBCEA4B-B41D-0D4E-B850-B6CBF3B3F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EB3041-F05D-A449-878D-29B091EC5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EA81F34-B487-084E-AAA9-51074970E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6305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A0CF69-C8B3-1A4A-92E0-BC9CFF4B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965578E-CFB0-9142-A4F1-7F2F8CB00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B5960DD-2371-5348-9860-AEBB6411E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D67CE57-5A7E-5445-89F2-070582EB6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5181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D01416E-DFC7-5C4E-A2A5-D40F460EB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32F6FD9-8D2F-E44A-8838-B8BC7C1F0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E0845B-E810-A34F-ABFF-70379DF48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495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C91A4-423C-B843-A53F-32F532D2F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D6B3D-F772-D441-852E-29FEFA17E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3C79D5-6DA6-CB45-A972-E7B76DA10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580775-4906-7D4A-B2DD-0682B9BF0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04FA04-C998-F046-9834-A33A227E6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CDD0E1-A6E6-4C4E-B824-F0D637B18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02070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B0AA1-E4D8-C846-8BAA-CFDCE4ADC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3C16E29-4690-4F4E-980E-81CB5E3842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A6745A-C8DB-4441-96EA-66F54E47E6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61B0D7-D7D4-F647-B82E-3C4797399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44E6BA-3EBB-BC47-BCB5-1AF76FD1A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8422D0-E704-1E40-BA2A-4779D00D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839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DD741F-954E-7046-8FD2-A747CC871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761A0F-B8F7-F549-916E-217E8E0A1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2FEC77-EE4C-AE44-AA20-9283F7A602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1C232-8D31-CF4D-9CC4-76384D020FCC}" type="datetimeFigureOut">
              <a:rPr kumimoji="1" lang="ko-KR" altLang="en-US" smtClean="0"/>
              <a:t>2023. 6. 21.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DFA5ED-DEB3-2141-B3B1-D327FEFEDD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3FAAEE-0605-3D41-95B4-D2DFE2F2F9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2ABB9-7E29-6746-B573-905EAF50C6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900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E63BEE-1AEA-3143-BCA8-AB48B3A5EC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76107" y="2862746"/>
            <a:ext cx="3840480" cy="1709261"/>
          </a:xfrm>
          <a:noFill/>
        </p:spPr>
        <p:txBody>
          <a:bodyPr>
            <a:normAutofit/>
          </a:bodyPr>
          <a:lstStyle/>
          <a:p>
            <a:r>
              <a:rPr kumimoji="1" lang="en-US" altLang="ko-KR" sz="7300" b="1" dirty="0" err="1">
                <a:solidFill>
                  <a:schemeClr val="accent6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Verdura</a:t>
            </a:r>
            <a:br>
              <a:rPr kumimoji="1" lang="en-US" altLang="ko-KR" dirty="0"/>
            </a:br>
            <a:r>
              <a:rPr kumimoji="1" lang="en-US" altLang="ko-KR" sz="3600" dirty="0">
                <a:solidFill>
                  <a:schemeClr val="accent6">
                    <a:lumMod val="75000"/>
                  </a:schemeClr>
                </a:solidFill>
                <a:latin typeface="Happiness Sans Title" panose="02000A00000000000000" pitchFamily="2" charset="-127"/>
                <a:ea typeface="Happiness Sans Title" panose="02000A00000000000000" pitchFamily="2" charset="-127"/>
              </a:rPr>
              <a:t>: </a:t>
            </a:r>
            <a:r>
              <a:rPr kumimoji="1" lang="ko-KR" altLang="en-US" sz="3600" dirty="0">
                <a:solidFill>
                  <a:schemeClr val="accent6">
                    <a:lumMod val="75000"/>
                  </a:schemeClr>
                </a:solidFill>
                <a:latin typeface="Happiness Sans Title" panose="02000A00000000000000" pitchFamily="2" charset="-127"/>
                <a:ea typeface="Happiness Sans Title" panose="02000A00000000000000" pitchFamily="2" charset="-127"/>
              </a:rPr>
              <a:t>초록</a:t>
            </a:r>
            <a:r>
              <a:rPr kumimoji="1" lang="en-US" altLang="ko-KR" sz="3600" dirty="0">
                <a:solidFill>
                  <a:schemeClr val="accent6">
                    <a:lumMod val="75000"/>
                  </a:schemeClr>
                </a:solidFill>
                <a:latin typeface="Happiness Sans Title" panose="02000A00000000000000" pitchFamily="2" charset="-127"/>
                <a:ea typeface="Happiness Sans Title" panose="02000A00000000000000" pitchFamily="2" charset="-127"/>
              </a:rPr>
              <a:t>,</a:t>
            </a:r>
            <a:r>
              <a:rPr kumimoji="1" lang="ko-KR" altLang="en-US" sz="3600" dirty="0">
                <a:solidFill>
                  <a:schemeClr val="accent6">
                    <a:lumMod val="75000"/>
                  </a:schemeClr>
                </a:solidFill>
                <a:latin typeface="Happiness Sans Title" panose="02000A00000000000000" pitchFamily="2" charset="-127"/>
                <a:ea typeface="Happiness Sans Title" panose="02000A00000000000000" pitchFamily="2" charset="-127"/>
              </a:rPr>
              <a:t> 채소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63C4CE5-5431-D347-AD39-1A7A6C712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01218" y="-5742322"/>
            <a:ext cx="10811256" cy="132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06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63C4CE5-5431-D347-AD39-1A7A6C712D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74" b="53922"/>
          <a:stretch/>
        </p:blipFill>
        <p:spPr>
          <a:xfrm>
            <a:off x="-2886562" y="737726"/>
            <a:ext cx="10262669" cy="61202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1AC6A2-D1DC-8148-8D9F-482A5C03B09C}"/>
              </a:ext>
            </a:extLst>
          </p:cNvPr>
          <p:cNvSpPr txBox="1"/>
          <p:nvPr/>
        </p:nvSpPr>
        <p:spPr>
          <a:xfrm>
            <a:off x="7833307" y="1961031"/>
            <a:ext cx="2483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1.</a:t>
            </a:r>
            <a:r>
              <a:rPr kumimoji="1" lang="ko-KR" altLang="en-US" sz="28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프로젝트 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C138B6-7563-9B40-B70B-8AD647B6E800}"/>
              </a:ext>
            </a:extLst>
          </p:cNvPr>
          <p:cNvSpPr txBox="1"/>
          <p:nvPr/>
        </p:nvSpPr>
        <p:spPr>
          <a:xfrm>
            <a:off x="7833307" y="2875431"/>
            <a:ext cx="19639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2.</a:t>
            </a:r>
            <a:r>
              <a:rPr kumimoji="1" lang="ko-KR" altLang="en-US" sz="28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기획 의도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223777-F3A3-5948-BA00-056F2E877A3E}"/>
              </a:ext>
            </a:extLst>
          </p:cNvPr>
          <p:cNvSpPr txBox="1"/>
          <p:nvPr/>
        </p:nvSpPr>
        <p:spPr>
          <a:xfrm>
            <a:off x="7833307" y="3789831"/>
            <a:ext cx="19639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3.</a:t>
            </a:r>
            <a:r>
              <a:rPr kumimoji="1" lang="ko-KR" altLang="en-US" sz="28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실행 화면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A46C3D-8696-E741-B828-86448A1822F0}"/>
              </a:ext>
            </a:extLst>
          </p:cNvPr>
          <p:cNvSpPr txBox="1"/>
          <p:nvPr/>
        </p:nvSpPr>
        <p:spPr>
          <a:xfrm>
            <a:off x="7833307" y="4704231"/>
            <a:ext cx="32848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4.</a:t>
            </a:r>
            <a:r>
              <a:rPr kumimoji="1" lang="ko-KR" altLang="en-US" sz="28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프로젝트를 마치며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7DBAF9-743B-0C45-92CE-7BCC5253C37C}"/>
              </a:ext>
            </a:extLst>
          </p:cNvPr>
          <p:cNvSpPr txBox="1"/>
          <p:nvPr/>
        </p:nvSpPr>
        <p:spPr>
          <a:xfrm>
            <a:off x="7833307" y="1046631"/>
            <a:ext cx="893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>
                <a:solidFill>
                  <a:schemeClr val="accent6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1398354274"/>
      </p:ext>
    </p:extLst>
  </p:cSld>
  <p:clrMapOvr>
    <a:masterClrMapping/>
  </p:clrMapOvr>
  <p:transition spd="slow">
    <p:push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98136F-35AF-F147-897B-C7C10745D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152" y="-51686"/>
            <a:ext cx="12318303" cy="69096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B80C41-8D57-B241-B4A0-8390AE292E4D}"/>
              </a:ext>
            </a:extLst>
          </p:cNvPr>
          <p:cNvSpPr txBox="1"/>
          <p:nvPr/>
        </p:nvSpPr>
        <p:spPr>
          <a:xfrm>
            <a:off x="1182624" y="1194816"/>
            <a:ext cx="23038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400" b="1" dirty="0" err="1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Verdura</a:t>
            </a:r>
            <a:endParaRPr kumimoji="1" lang="en-US" altLang="ko-KR" sz="4400" b="1" dirty="0">
              <a:solidFill>
                <a:schemeClr val="bg1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FB1FB6-311B-8D4D-8012-2CBEAE3AF5CB}"/>
              </a:ext>
            </a:extLst>
          </p:cNvPr>
          <p:cNvSpPr txBox="1"/>
          <p:nvPr/>
        </p:nvSpPr>
        <p:spPr>
          <a:xfrm>
            <a:off x="1182624" y="2351782"/>
            <a:ext cx="356860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식물에 의한</a:t>
            </a:r>
            <a:r>
              <a:rPr kumimoji="1" lang="en-US" altLang="ko-KR" sz="3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</a:t>
            </a:r>
          </a:p>
          <a:p>
            <a:r>
              <a:rPr kumimoji="1" lang="ko-KR" altLang="en-US" sz="3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식물을 위한 프로그램</a:t>
            </a:r>
          </a:p>
        </p:txBody>
      </p:sp>
    </p:spTree>
    <p:extLst>
      <p:ext uri="{BB962C8B-B14F-4D97-AF65-F5344CB8AC3E}">
        <p14:creationId xmlns:p14="http://schemas.microsoft.com/office/powerpoint/2010/main" val="1349381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A33493E-D6E2-4F4A-9E97-3A0AC3A9F3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5" r="474"/>
          <a:stretch/>
        </p:blipFill>
        <p:spPr>
          <a:xfrm>
            <a:off x="198508" y="745236"/>
            <a:ext cx="3957344" cy="536752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615C751-021B-3F42-901A-A6D0CA9A4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003" y="190500"/>
            <a:ext cx="3660815" cy="399361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9CD4B39-732E-EA44-ACA7-C2F3D2299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2190" y="1299972"/>
            <a:ext cx="4107410" cy="536752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D176D46-6588-7945-917E-8EF6EFC01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3186" y="3809718"/>
            <a:ext cx="3081921" cy="2857782"/>
          </a:xfrm>
          <a:prstGeom prst="rect">
            <a:avLst/>
          </a:prstGeom>
          <a:effectLst>
            <a:outerShdw blurRad="165100" dist="38100" dir="11100000" sx="101000" sy="101000" algn="tr" rotWithShape="0">
              <a:schemeClr val="accent6">
                <a:lumMod val="75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9264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8D1954-94C3-8948-80E6-58D5B4C54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86" y="259334"/>
            <a:ext cx="6751742" cy="633933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E222965-3C5C-894B-8EB9-90BE28295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4438" y="548640"/>
            <a:ext cx="4608576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005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3DDCF5-DE00-B142-AEB9-010F11120C3B}"/>
              </a:ext>
            </a:extLst>
          </p:cNvPr>
          <p:cNvSpPr txBox="1"/>
          <p:nvPr/>
        </p:nvSpPr>
        <p:spPr>
          <a:xfrm>
            <a:off x="2505914" y="2459504"/>
            <a:ext cx="718017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식물을 위한 프로그램을</a:t>
            </a:r>
            <a:endParaRPr kumimoji="1" lang="en-US" altLang="ko-KR" sz="6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  <a:p>
            <a:pPr algn="ctr"/>
            <a:r>
              <a:rPr kumimoji="1" lang="ko-KR" altLang="en-US" sz="6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만들어보자</a:t>
            </a:r>
            <a:r>
              <a:rPr kumimoji="1" lang="en-US" altLang="ko-KR" sz="6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!</a:t>
            </a:r>
            <a:endParaRPr kumimoji="1" lang="ko-KR" altLang="en-US" sz="60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8046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1D7DE4-A155-DF4A-8631-82DA9D13C4C8}"/>
              </a:ext>
            </a:extLst>
          </p:cNvPr>
          <p:cNvSpPr txBox="1"/>
          <p:nvPr/>
        </p:nvSpPr>
        <p:spPr>
          <a:xfrm>
            <a:off x="4584207" y="2921168"/>
            <a:ext cx="30235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실행 화면</a:t>
            </a:r>
          </a:p>
        </p:txBody>
      </p:sp>
    </p:spTree>
    <p:extLst>
      <p:ext uri="{BB962C8B-B14F-4D97-AF65-F5344CB8AC3E}">
        <p14:creationId xmlns:p14="http://schemas.microsoft.com/office/powerpoint/2010/main" val="997155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6F737-62DE-0D42-AB25-9F8DCFABA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9091" y="2766218"/>
            <a:ext cx="2353818" cy="1325563"/>
          </a:xfrm>
        </p:spPr>
        <p:txBody>
          <a:bodyPr>
            <a:noAutofit/>
          </a:bodyPr>
          <a:lstStyle/>
          <a:p>
            <a:r>
              <a:rPr kumimoji="1" lang="ko-KR" altLang="en-US" sz="6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느낀</a:t>
            </a:r>
            <a:r>
              <a:rPr kumimoji="1" lang="ko-KR" altLang="en-US" sz="6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ko-KR" altLang="en-US" sz="6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점</a:t>
            </a:r>
          </a:p>
        </p:txBody>
      </p:sp>
    </p:spTree>
    <p:extLst>
      <p:ext uri="{BB962C8B-B14F-4D97-AF65-F5344CB8AC3E}">
        <p14:creationId xmlns:p14="http://schemas.microsoft.com/office/powerpoint/2010/main" val="4114106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93ABD3-032E-A441-AAD1-9238EE19E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9054" y="2017093"/>
            <a:ext cx="5993892" cy="2823813"/>
          </a:xfrm>
        </p:spPr>
        <p:txBody>
          <a:bodyPr>
            <a:normAutofit/>
          </a:bodyPr>
          <a:lstStyle/>
          <a:p>
            <a:pPr algn="ctr"/>
            <a:r>
              <a:rPr kumimoji="1" lang="ko-KR" altLang="en-US" sz="66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감사합니다</a:t>
            </a:r>
            <a:endParaRPr kumimoji="1" lang="ko-KR" altLang="en-US" sz="40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3576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</TotalTime>
  <Words>37</Words>
  <Application>Microsoft Macintosh PowerPoint</Application>
  <PresentationFormat>와이드스크린</PresentationFormat>
  <Paragraphs>16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Happiness Sans Title</vt:lpstr>
      <vt:lpstr>Pretendard ExtraBold</vt:lpstr>
      <vt:lpstr>Pretendard</vt:lpstr>
      <vt:lpstr>Arial</vt:lpstr>
      <vt:lpstr>Pretendard Medium</vt:lpstr>
      <vt:lpstr>맑은 고딕</vt:lpstr>
      <vt:lpstr>Pretendard SemiBold</vt:lpstr>
      <vt:lpstr>Office 테마</vt:lpstr>
      <vt:lpstr>Verdura : 초록, 채소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느낀 점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Verdura : 초록, 채소</dc:title>
  <dc:creator>임은솔</dc:creator>
  <cp:lastModifiedBy>임은솔</cp:lastModifiedBy>
  <cp:revision>12</cp:revision>
  <dcterms:created xsi:type="dcterms:W3CDTF">2023-06-20T15:14:14Z</dcterms:created>
  <dcterms:modified xsi:type="dcterms:W3CDTF">2023-06-20T16:55:27Z</dcterms:modified>
</cp:coreProperties>
</file>

<file path=docProps/thumbnail.jpeg>
</file>